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80" r:id="rId5"/>
    <p:sldId id="282" r:id="rId6"/>
    <p:sldId id="281" r:id="rId7"/>
    <p:sldId id="290" r:id="rId8"/>
    <p:sldId id="283" r:id="rId9"/>
    <p:sldId id="289" r:id="rId10"/>
    <p:sldId id="291" r:id="rId11"/>
    <p:sldId id="292" r:id="rId12"/>
    <p:sldId id="293" r:id="rId13"/>
    <p:sldId id="294" r:id="rId14"/>
    <p:sldId id="295" r:id="rId15"/>
    <p:sldId id="296" r:id="rId16"/>
    <p:sldId id="298" r:id="rId17"/>
    <p:sldId id="297" r:id="rId18"/>
    <p:sldId id="299" r:id="rId19"/>
    <p:sldId id="300" r:id="rId20"/>
    <p:sldId id="284" r:id="rId21"/>
    <p:sldId id="285" r:id="rId22"/>
    <p:sldId id="286" r:id="rId23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맑은 고딕" panose="020B0503020000020004" pitchFamily="50" charset="-127"/>
      <p:regular r:id="rId25"/>
      <p:bold r:id="rId26"/>
    </p:embeddedFont>
    <p:embeddedFont>
      <p:font typeface="휴먼모음T" panose="0203050400010101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17C"/>
    <a:srgbClr val="88A1E0"/>
    <a:srgbClr val="E61E1E"/>
    <a:srgbClr val="EA4747"/>
    <a:srgbClr val="C7E603"/>
    <a:srgbClr val="186CF4"/>
    <a:srgbClr val="FF3333"/>
    <a:srgbClr val="F50101"/>
    <a:srgbClr val="FC36FF"/>
    <a:srgbClr val="3A6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7AFFA-D777-4877-A189-C1F71FDB2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760145-8B1C-489A-A517-CCAC11326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09FC7-B76E-48F6-BE57-BA28309B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5E6ED-9C29-4EBE-963A-51B4279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00A7B-76C5-44E2-838B-2CE422AA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3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05DF-7F02-4E16-B401-DA410EE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C81B7-8897-416E-8CA4-FCD8E9B93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E373E-870C-4E03-88F6-65F44AE5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4FEED-743E-40F8-A708-175CF65B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DC43A-3CB1-4FEF-B9C1-A12791C5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8B2A49-68AC-4269-A9C4-4E9BCF3FD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50180-6016-4C43-9BBC-952B24986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C8F30-7449-4F3A-BC52-35589BA8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4D202-66CB-4A3C-AC6A-030865D8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7AC36-C96A-48D5-B96F-5AD6C60B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3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B34A9-477F-43C2-9AE8-835999F1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C25AD-36BD-40F6-BFD7-6DBA1B7CC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B3DE9-7F13-4841-B58C-59D1117B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532D-37A6-4EB1-AF2E-F6F5A520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7FE48-C315-4834-B793-00855866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0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9B5C-A10D-4E16-918B-D3AF5B0A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8ADA6-0B1F-4CFA-8EEE-1A931475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0D1D-CDF1-4773-964D-264B40A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5454-7810-4CA6-B16C-EDD01EB9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C3780-91E6-4654-91A2-968EBB75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5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ED950-96CE-4276-BCC6-326A7E97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C3C3-C715-4C1B-8914-9D081316D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C893D-2DDB-4995-B4ED-EE6038AB5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41ADD-07C3-4509-A917-34F70568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E39B6-96F1-48A5-8D92-98D485BA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1E496E-C571-4967-A06E-C74E5BDB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8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4B4B5-F5E7-4B68-9B60-E280F2F1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5AB4C-C118-46F6-82B5-9B8DA922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AA1B2F-FCAF-44CE-BF5D-B2564C4A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D40FF3-23C2-4F0F-A015-231DB6F2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C78BE-F506-4A0D-B61C-AF657E6E8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6A56AD-8046-445D-A3B4-B3867F70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E97A22-53B9-40DC-A59E-3BD3256A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77A7DD-704A-42D3-BE14-FBA2B2B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1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F7850-2C70-4800-8D4C-6427181D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3231BD-EC85-44ED-8F8F-2F1B6750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EAD027-11E2-4EBA-BED2-B1E0D793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94312-20EB-409D-8E0D-160229D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6D4827-D1B5-463D-A59A-B3B4CF40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C7C987-4DFE-40B3-9FD8-56936DEE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A1DF1-097F-4BD9-99A7-A714A5EC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AAE1A-7C40-401A-BA5C-148F296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766F7-B8D7-47E1-A05F-5039BDE0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120C53-7649-460B-B97C-425BB5F6E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34B916-27C7-43E2-8DBA-7904D5B5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FFE10-D66A-4594-AD02-E0DE8726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47B33-B951-4E25-9373-8CBD34B9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0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134E3-5F3B-473A-84C6-5B251832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D2CCBB-9479-4BF9-AD74-1184DD569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9B171-EDAC-4CB5-A86F-12BBBD921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454FD-0268-483A-807A-E18A0CD3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6B9DA-B45F-4D09-97E9-EB02A17E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24DF8-6C6C-4D70-837A-C4368103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91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05A0F7-0B47-4E8B-8D0F-6A669E63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08042-5B68-4CCB-BAE6-E5BFBEF9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359D9-E49D-45B2-8169-9591858C1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F0BA-1606-4638-85F9-DF44ACBEB4F4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62C16-5EC2-4A80-9BCE-2F8F07AA6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5CDC9-193A-4DD0-88D8-D1B36E6B6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Jang-Sijin/Unity-GameEngine-TeamProject2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D0957A-441F-4D6F-A6E1-657555A3D3C7}"/>
              </a:ext>
            </a:extLst>
          </p:cNvPr>
          <p:cNvSpPr txBox="1"/>
          <p:nvPr/>
        </p:nvSpPr>
        <p:spPr>
          <a:xfrm rot="19399911">
            <a:off x="-67547" y="387448"/>
            <a:ext cx="4272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LOST</a:t>
            </a:r>
            <a:endParaRPr kumimoji="0" lang="ko-KR" altLang="en-US" sz="10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27B83-EE0B-4A88-B97E-20E5870171AF}"/>
              </a:ext>
            </a:extLst>
          </p:cNvPr>
          <p:cNvSpPr txBox="1"/>
          <p:nvPr/>
        </p:nvSpPr>
        <p:spPr>
          <a:xfrm>
            <a:off x="9670155" y="6390586"/>
            <a:ext cx="252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2017184029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장시진</a:t>
            </a:r>
            <a:endParaRPr lang="ko-KR" altLang="en-US" sz="1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5B494-2F21-4FBB-8955-4AB9AD40202C}"/>
              </a:ext>
            </a:extLst>
          </p:cNvPr>
          <p:cNvSpPr txBox="1"/>
          <p:nvPr/>
        </p:nvSpPr>
        <p:spPr>
          <a:xfrm>
            <a:off x="141863" y="6421364"/>
            <a:ext cx="351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pptx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보는 것을 권장합니다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569DB-59F1-475D-B408-C9F817D4284B}"/>
              </a:ext>
            </a:extLst>
          </p:cNvPr>
          <p:cNvSpPr/>
          <p:nvPr/>
        </p:nvSpPr>
        <p:spPr>
          <a:xfrm>
            <a:off x="9583592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3EA8F-4AC1-4700-B198-BBA2424E9A80}"/>
              </a:ext>
            </a:extLst>
          </p:cNvPr>
          <p:cNvSpPr/>
          <p:nvPr/>
        </p:nvSpPr>
        <p:spPr>
          <a:xfrm>
            <a:off x="0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A9394-D1F4-4EA8-B815-4E7B8A65D7DF}"/>
              </a:ext>
            </a:extLst>
          </p:cNvPr>
          <p:cNvSpPr txBox="1"/>
          <p:nvPr/>
        </p:nvSpPr>
        <p:spPr>
          <a:xfrm>
            <a:off x="3659173" y="2661601"/>
            <a:ext cx="478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게임엔진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팀 프로젝트</a:t>
            </a:r>
          </a:p>
        </p:txBody>
      </p:sp>
      <p:pic>
        <p:nvPicPr>
          <p:cNvPr id="8198" name="Picture 6" descr="MSI GS시리즈 GS75 Stealth 9SD (SSD 512GB) : 다나와 가격비교">
            <a:extLst>
              <a:ext uri="{FF2B5EF4-FFF2-40B4-BE49-F238E27FC236}">
                <a16:creationId xmlns:a16="http://schemas.microsoft.com/office/drawing/2014/main" id="{FC3B9845-464C-4980-A428-4936F27F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0" b="90000" l="10000" r="90000">
                        <a14:foregroundMark x1="58800" y1="10000" x2="58800" y2="10000"/>
                        <a14:foregroundMark x1="60600" y1="7600" x2="60600" y2="7600"/>
                        <a14:foregroundMark x1="62400" y1="5200" x2="62400" y2="5200"/>
                        <a14:foregroundMark x1="63200" y1="3800" x2="63200" y2="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8392">
            <a:off x="11827" y="122632"/>
            <a:ext cx="1862809" cy="186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793E2-9A61-4E0F-A836-F389539142F3}"/>
              </a:ext>
            </a:extLst>
          </p:cNvPr>
          <p:cNvSpPr txBox="1"/>
          <p:nvPr/>
        </p:nvSpPr>
        <p:spPr>
          <a:xfrm>
            <a:off x="3659173" y="3369487"/>
            <a:ext cx="4780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중간발표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1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A7F3D5-EEEC-45DA-8D9F-6E633F7E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17" y="1928161"/>
            <a:ext cx="8426916" cy="4213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206C6C-3E18-48C5-B434-754A54F4CEBD}"/>
              </a:ext>
            </a:extLst>
          </p:cNvPr>
          <p:cNvSpPr txBox="1"/>
          <p:nvPr/>
        </p:nvSpPr>
        <p:spPr>
          <a:xfrm>
            <a:off x="134224" y="2007086"/>
            <a:ext cx="321298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활용하여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맵을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참고하여 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유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리소스를 활용하여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 공학관을 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6C2F-C6C7-4D87-AECB-0C54CCC36D3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3958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8511BBB-37E7-47D0-BEB4-93EC91D6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011000"/>
            <a:ext cx="5474560" cy="35028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49BE8-6614-4DF2-8B12-280B41FFB687}"/>
              </a:ext>
            </a:extLst>
          </p:cNvPr>
          <p:cNvSpPr/>
          <p:nvPr/>
        </p:nvSpPr>
        <p:spPr>
          <a:xfrm>
            <a:off x="2910980" y="3754046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A154D-3A0F-4B32-8BF0-552F8FAAF43B}"/>
              </a:ext>
            </a:extLst>
          </p:cNvPr>
          <p:cNvSpPr txBox="1"/>
          <p:nvPr/>
        </p:nvSpPr>
        <p:spPr>
          <a:xfrm>
            <a:off x="299799" y="5710930"/>
            <a:ext cx="33329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기본 크로스 헤어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DA8C85-627F-468F-AF4B-FF7C45DF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1000"/>
            <a:ext cx="6045579" cy="3502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F4346E-AFCD-4E7E-AF65-838DB2F0F963}"/>
              </a:ext>
            </a:extLst>
          </p:cNvPr>
          <p:cNvSpPr/>
          <p:nvPr/>
        </p:nvSpPr>
        <p:spPr>
          <a:xfrm>
            <a:off x="8877526" y="3582044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CFDDF-61C3-4346-BC15-1605FDCA3B5F}"/>
              </a:ext>
            </a:extLst>
          </p:cNvPr>
          <p:cNvSpPr txBox="1"/>
          <p:nvPr/>
        </p:nvSpPr>
        <p:spPr>
          <a:xfrm>
            <a:off x="6096000" y="5710930"/>
            <a:ext cx="46249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상호작용이 가능할 때의 크로스 헤어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흰색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379BD-E75C-48C8-AE08-A5548D53207C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1809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97599" y="2069873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F32FE1-D90F-4910-8BC6-71627D8D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41" y="1672241"/>
            <a:ext cx="5634169" cy="8703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F4A4E0-2411-4E71-8164-98D84D87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89" y="2835601"/>
            <a:ext cx="6975621" cy="34878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02705" y="2835601"/>
            <a:ext cx="438293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공학관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현실감 향상을 위해 텍스처 일부를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학교와 관련된 이미지로 적용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사용한 툴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포토샵</a:t>
            </a:r>
          </a:p>
        </p:txBody>
      </p:sp>
      <p:pic>
        <p:nvPicPr>
          <p:cNvPr id="1026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DC1C9FDB-9D1A-4B04-BAB1-AC9155C7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89" y="1597116"/>
            <a:ext cx="969808" cy="9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8737C-2E6C-44B9-A92B-E2C8559639BA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34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99799" y="1990761"/>
            <a:ext cx="6556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Input Manager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구현하여 플레이어 키 입력을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F08EAC-8DB2-4717-A104-E73F195A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781649"/>
            <a:ext cx="5391853" cy="2314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A980D0-3247-4A5F-A823-8939C6C4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72" y="2774617"/>
            <a:ext cx="5781675" cy="23145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F050EF-0AAB-4EAD-A717-6A48CB237384}"/>
              </a:ext>
            </a:extLst>
          </p:cNvPr>
          <p:cNvGrpSpPr/>
          <p:nvPr/>
        </p:nvGrpSpPr>
        <p:grpSpPr>
          <a:xfrm>
            <a:off x="6116145" y="2796568"/>
            <a:ext cx="1797323" cy="1905053"/>
            <a:chOff x="2310481" y="4568576"/>
            <a:chExt cx="1797323" cy="190505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8223047-8CA6-4C55-9C85-4FBD4755567E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13E3F19-A6E5-4C7D-8F22-573063CDE09B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E31115F-CB69-45F5-8A9A-3ED98B15AA8E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B753B93-E701-4716-9B2F-AA73CD7C67CD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ACCED1D-1854-4A6F-A50D-A85FE5EA578E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B38F0A3-8203-41B2-8C8E-412D263F2B87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1E78860-5458-484E-9148-839027297766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A691210-2B17-4627-9E64-A6AA05AA40B4}"/>
              </a:ext>
            </a:extLst>
          </p:cNvPr>
          <p:cNvSpPr/>
          <p:nvPr/>
        </p:nvSpPr>
        <p:spPr>
          <a:xfrm>
            <a:off x="9354340" y="3560916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DBD6B0-C673-46BD-97CE-3D8BDDB7B8E0}"/>
              </a:ext>
            </a:extLst>
          </p:cNvPr>
          <p:cNvSpPr/>
          <p:nvPr/>
        </p:nvSpPr>
        <p:spPr>
          <a:xfrm>
            <a:off x="7447691" y="3559602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A610765-2DA5-43CC-974E-610476F428DE}"/>
              </a:ext>
            </a:extLst>
          </p:cNvPr>
          <p:cNvSpPr/>
          <p:nvPr/>
        </p:nvSpPr>
        <p:spPr>
          <a:xfrm>
            <a:off x="6115267" y="4701621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8D1CD2-14C1-4919-B616-B9E764FA12DC}"/>
              </a:ext>
            </a:extLst>
          </p:cNvPr>
          <p:cNvSpPr txBox="1"/>
          <p:nvPr/>
        </p:nvSpPr>
        <p:spPr>
          <a:xfrm>
            <a:off x="299799" y="5476849"/>
            <a:ext cx="80970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추후 게임 옵션에서 플레이어 키 입력 변경도 가능할 것으로 예상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0BF39-3939-4F44-A05D-88D56B76CE3D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4043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Unity_TeamProject2 - 2.Stage_New - PC, Mac &amp; Linux Standalone - Unity 2021.1.1f1 Personal _DX11_ 2021-10-21 21-04-51">
            <a:hlinkClick r:id="" action="ppaction://media"/>
            <a:extLst>
              <a:ext uri="{FF2B5EF4-FFF2-40B4-BE49-F238E27FC236}">
                <a16:creationId xmlns:a16="http://schemas.microsoft.com/office/drawing/2014/main" id="{9CA2F81E-78DB-4E9B-92F8-2713E2CD2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91" y="1886419"/>
            <a:ext cx="5871844" cy="3268201"/>
          </a:xfrm>
          <a:prstGeom prst="rect">
            <a:avLst/>
          </a:prstGeom>
        </p:spPr>
      </p:pic>
      <p:pic>
        <p:nvPicPr>
          <p:cNvPr id="4" name="Unity_TeamProject2 - 2.Stage_New - PC, Mac &amp; Linux Standalone - Unity 2021.1.1f1 Personal _DX11_ 2021-10-21 21-06-35">
            <a:hlinkClick r:id="" action="ppaction://media"/>
            <a:extLst>
              <a:ext uri="{FF2B5EF4-FFF2-40B4-BE49-F238E27FC236}">
                <a16:creationId xmlns:a16="http://schemas.microsoft.com/office/drawing/2014/main" id="{26AA7920-024C-4EC6-BFC5-2134717BF0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6260" y="1886419"/>
            <a:ext cx="5871842" cy="32682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2716426" y="5593533"/>
            <a:ext cx="6687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81FC3-A8B1-42C8-ADA1-CBF4AE4AC3AD}"/>
              </a:ext>
            </a:extLst>
          </p:cNvPr>
          <p:cNvSpPr txBox="1"/>
          <p:nvPr/>
        </p:nvSpPr>
        <p:spPr>
          <a:xfrm>
            <a:off x="8673231" y="5593533"/>
            <a:ext cx="9108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달리기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A355A-A383-4D6C-BFBB-F0FA33BE6564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0610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9495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1726855" y="4891211"/>
            <a:ext cx="87382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애니메이션 시스템을 활용하여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화면 흔들림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역동성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02FB2-BFE0-479D-A0EB-8AF2D9E8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1" y="2281788"/>
            <a:ext cx="4029637" cy="2143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F1CD1B-30A2-4AEA-A45B-2CC0F1D4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61" y="2264578"/>
            <a:ext cx="3910702" cy="2143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8266D-5B66-4602-AFD0-C088EEC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036" y="2281788"/>
            <a:ext cx="3665852" cy="2131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2E16A1-534E-43BF-B5AD-55A5B96DC21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146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282791-3509-43A0-AED8-9A43A862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37" y="3262741"/>
            <a:ext cx="2841803" cy="15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E39CFE-5545-43E0-882F-7674846FDFF2}"/>
              </a:ext>
            </a:extLst>
          </p:cNvPr>
          <p:cNvSpPr txBox="1"/>
          <p:nvPr/>
        </p:nvSpPr>
        <p:spPr>
          <a:xfrm>
            <a:off x="721209" y="5068895"/>
            <a:ext cx="10025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오브젝트에 </a:t>
            </a:r>
            <a:r>
              <a:rPr lang="en-US" altLang="ko-KR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스크립트 구현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시점에서 광선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(Ray)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쏘아서 물체를 판단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충돌 판단은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테그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(Tag)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하였으며 상호작용 이벤트를 적절하게 수행하도록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4" y="1344128"/>
            <a:ext cx="431194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en-US" altLang="ko-KR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14F20-F950-4DB9-AD7B-B1FCD81F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43" y="2088453"/>
            <a:ext cx="4134427" cy="10193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A6A914-9BE5-474D-A597-5BF26334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61" y="1846263"/>
            <a:ext cx="6411220" cy="292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36C0F6-9ECC-4208-8333-222A9765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611" y="4293148"/>
            <a:ext cx="2210108" cy="5430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6464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CB702-CC63-4472-B142-C45078A318E8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475642" y="3983354"/>
            <a:ext cx="110724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리소스를 많이 추가하다 보니까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실패되는 문제가 발생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알고 보니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.ignore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안 하여 불필요한 파일까지 업로드하여 발생한 것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F232-FC2E-4F4C-969B-40AE97DDA27E}"/>
              </a:ext>
            </a:extLst>
          </p:cNvPr>
          <p:cNvSpPr txBox="1"/>
          <p:nvPr/>
        </p:nvSpPr>
        <p:spPr>
          <a:xfrm>
            <a:off x="475642" y="5039022"/>
            <a:ext cx="84649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질문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헉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그럼 깃 저장소를 새로 만들어야 하나요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0AE560-52BF-4138-9B51-C286701B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42" y="2251324"/>
            <a:ext cx="3696216" cy="14765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2473E3-F364-41FD-AA42-C29122FDCFB9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400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2156107"/>
            <a:ext cx="1182229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해결한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Unity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다운받아 유니티 프로젝트 폴더에 있는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파일에 덮어씌우기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구글에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 ignore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검색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/library/, /temp/, /obj/, /build/, /builds/, /logs/, /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userSettings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폴더와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내 모든 *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.meta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파일들을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임시 폴더에 잠시 옮겨 놓고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commit, push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진행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완료되면 임시 폴더에 있는 파일들을 유니티 프로젝트 폴더에 다시 넣으면 정상작동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166E6-CE61-4A60-AADD-5D6C923355EA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7703A0-5CB1-4449-9D25-62F7968BBF3B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92A8E-22E9-4753-93E1-483677DDD67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0713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2729979"/>
            <a:ext cx="11822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개발에 대한 모든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들을 숙지하고 있어야 하는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게임성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까지 생각하기에는 시간적 여유가 부족한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166E6-CE61-4A60-AADD-5D6C923355EA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개발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CE18D-45FB-475D-87E7-DE8748D8A994}"/>
              </a:ext>
            </a:extLst>
          </p:cNvPr>
          <p:cNvSpPr txBox="1"/>
          <p:nvPr/>
        </p:nvSpPr>
        <p:spPr>
          <a:xfrm>
            <a:off x="369705" y="4128021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30712-0090-4753-8574-C7B86BF8F201}"/>
              </a:ext>
            </a:extLst>
          </p:cNvPr>
          <p:cNvSpPr txBox="1"/>
          <p:nvPr/>
        </p:nvSpPr>
        <p:spPr>
          <a:xfrm>
            <a:off x="369705" y="2254260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BE01B-E4E8-4C41-ABC4-0D1CB2623D1A}"/>
              </a:ext>
            </a:extLst>
          </p:cNvPr>
          <p:cNvSpPr txBox="1"/>
          <p:nvPr/>
        </p:nvSpPr>
        <p:spPr>
          <a:xfrm>
            <a:off x="369707" y="4576594"/>
            <a:ext cx="11822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새로운 아이디어가 떠오를 때 회의없이 바로 적용할 수 있는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83697C-EB03-4793-A1D1-319C2A0DB0F2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09A7F-B618-4F98-8DE4-FAE7E5EEC3C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872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B3F56E-867A-4909-B4D7-080699ADD218}"/>
              </a:ext>
            </a:extLst>
          </p:cNvPr>
          <p:cNvSpPr txBox="1"/>
          <p:nvPr/>
        </p:nvSpPr>
        <p:spPr>
          <a:xfrm>
            <a:off x="843712" y="220398"/>
            <a:ext cx="110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DEEA48-E4DA-4560-88CC-BB42A5550AEB}"/>
              </a:ext>
            </a:extLst>
          </p:cNvPr>
          <p:cNvSpPr txBox="1"/>
          <p:nvPr/>
        </p:nvSpPr>
        <p:spPr>
          <a:xfrm>
            <a:off x="625598" y="203344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AD8CD2-18B4-456F-B12B-4EA19D12B31C}"/>
              </a:ext>
            </a:extLst>
          </p:cNvPr>
          <p:cNvSpPr txBox="1"/>
          <p:nvPr/>
        </p:nvSpPr>
        <p:spPr>
          <a:xfrm>
            <a:off x="6355880" y="2033438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607CB-0888-4689-A3BE-9800325B9AC2}"/>
              </a:ext>
            </a:extLst>
          </p:cNvPr>
          <p:cNvSpPr txBox="1"/>
          <p:nvPr/>
        </p:nvSpPr>
        <p:spPr>
          <a:xfrm>
            <a:off x="1063520" y="323478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컨셉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DFF06-A179-42CD-9F21-D8F518743FE0}"/>
              </a:ext>
            </a:extLst>
          </p:cNvPr>
          <p:cNvSpPr txBox="1"/>
          <p:nvPr/>
        </p:nvSpPr>
        <p:spPr>
          <a:xfrm>
            <a:off x="1055131" y="2691215"/>
            <a:ext cx="10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7C6AE6-7AAB-4008-B7A0-4E8EB32AD0DE}"/>
              </a:ext>
            </a:extLst>
          </p:cNvPr>
          <p:cNvSpPr txBox="1"/>
          <p:nvPr/>
        </p:nvSpPr>
        <p:spPr>
          <a:xfrm>
            <a:off x="1063520" y="379365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D365D-23FD-4822-B3A0-9333E3594178}"/>
              </a:ext>
            </a:extLst>
          </p:cNvPr>
          <p:cNvSpPr txBox="1"/>
          <p:nvPr/>
        </p:nvSpPr>
        <p:spPr>
          <a:xfrm>
            <a:off x="6809922" y="269624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완료된 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47971-BFEE-4C46-A2A5-1F785DE010E3}"/>
              </a:ext>
            </a:extLst>
          </p:cNvPr>
          <p:cNvSpPr txBox="1"/>
          <p:nvPr/>
        </p:nvSpPr>
        <p:spPr>
          <a:xfrm>
            <a:off x="2912055" y="2033439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2B5B7-3996-49AF-8209-8139A3278F70}"/>
              </a:ext>
            </a:extLst>
          </p:cNvPr>
          <p:cNvSpPr txBox="1"/>
          <p:nvPr/>
        </p:nvSpPr>
        <p:spPr>
          <a:xfrm>
            <a:off x="1055131" y="435501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69C15-B7EF-47AB-A905-27C815F31C0F}"/>
              </a:ext>
            </a:extLst>
          </p:cNvPr>
          <p:cNvSpPr txBox="1"/>
          <p:nvPr/>
        </p:nvSpPr>
        <p:spPr>
          <a:xfrm>
            <a:off x="1063520" y="491052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조작법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35E459-6465-48F0-898C-FF26C5024E37}"/>
              </a:ext>
            </a:extLst>
          </p:cNvPr>
          <p:cNvSpPr txBox="1"/>
          <p:nvPr/>
        </p:nvSpPr>
        <p:spPr>
          <a:xfrm>
            <a:off x="9318804" y="2036740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39165-A755-492A-B244-47F9D2B03886}"/>
              </a:ext>
            </a:extLst>
          </p:cNvPr>
          <p:cNvSpPr/>
          <p:nvPr/>
        </p:nvSpPr>
        <p:spPr>
          <a:xfrm>
            <a:off x="0" y="496375"/>
            <a:ext cx="777875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462D37-61D8-4DFB-A32D-D85D806E308B}"/>
              </a:ext>
            </a:extLst>
          </p:cNvPr>
          <p:cNvSpPr/>
          <p:nvPr/>
        </p:nvSpPr>
        <p:spPr>
          <a:xfrm>
            <a:off x="1949738" y="496375"/>
            <a:ext cx="10242262" cy="96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F534B-0735-4EF8-8D98-3267108AD262}"/>
              </a:ext>
            </a:extLst>
          </p:cNvPr>
          <p:cNvSpPr txBox="1"/>
          <p:nvPr/>
        </p:nvSpPr>
        <p:spPr>
          <a:xfrm>
            <a:off x="3392526" y="2696240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핵심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개발기술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C60DD-361D-4382-8146-25BD82B10235}"/>
              </a:ext>
            </a:extLst>
          </p:cNvPr>
          <p:cNvSpPr txBox="1"/>
          <p:nvPr/>
        </p:nvSpPr>
        <p:spPr>
          <a:xfrm>
            <a:off x="9727074" y="3234786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 변경사항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30B61-1274-49DA-A0D9-3204BE4C4A0B}"/>
              </a:ext>
            </a:extLst>
          </p:cNvPr>
          <p:cNvSpPr txBox="1"/>
          <p:nvPr/>
        </p:nvSpPr>
        <p:spPr>
          <a:xfrm>
            <a:off x="9727073" y="268192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어려웠던 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5090AF-0743-4BFF-90D1-D3052E0C74FC}"/>
              </a:ext>
            </a:extLst>
          </p:cNvPr>
          <p:cNvSpPr txBox="1"/>
          <p:nvPr/>
        </p:nvSpPr>
        <p:spPr>
          <a:xfrm>
            <a:off x="9727073" y="37936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0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02997" y="1003015"/>
            <a:ext cx="27177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 변경사항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9A32F-69DD-4918-8A24-4BA281A3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7" y="1518188"/>
            <a:ext cx="10417207" cy="2634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A72070-5F73-4289-9080-01452F92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7" y="4417984"/>
            <a:ext cx="10417207" cy="21053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8E6347-63BE-49B1-B332-BCB7232D122D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DB25F-B529-4106-A8FD-D5CEFAE79CF9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26576-41FB-412C-86A7-0C62FF9537B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1DC90-420E-4B87-99B3-61A0DCF782E4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7FFF0D-C3E9-428B-AAB9-FABD0E25595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557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3F16F25-9B00-461C-9D10-E28AB527370C}"/>
              </a:ext>
            </a:extLst>
          </p:cNvPr>
          <p:cNvSpPr txBox="1"/>
          <p:nvPr/>
        </p:nvSpPr>
        <p:spPr>
          <a:xfrm>
            <a:off x="2550860" y="1401637"/>
            <a:ext cx="648446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hlinkClick r:id="rId2"/>
              </a:rPr>
              <a:t>https://github.com/Jang-Sijin/Unity-GameEngine-TeamProject2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1DFF8-C45E-4CA2-A51E-A618FF73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42" y="2283926"/>
            <a:ext cx="7007663" cy="3931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6CAC4-C65D-4639-A2E4-29880F1DC8CB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B6369-32B8-405E-AB81-47D2A83071BF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4D43D-703D-4AAE-BF0B-13FBB6087598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8C8282-F262-4C81-8211-BF1000D937C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FDC12-6636-46D4-8B87-5D947381D15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885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210633" y="2998113"/>
            <a:ext cx="37707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7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3"/>
            <a:ext cx="1955800" cy="7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96A26-1278-41F5-81CF-11D61D47B140}"/>
              </a:ext>
            </a:extLst>
          </p:cNvPr>
          <p:cNvSpPr txBox="1"/>
          <p:nvPr/>
        </p:nvSpPr>
        <p:spPr>
          <a:xfrm>
            <a:off x="1168867" y="5230189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공포 게임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공학관을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모티브로 제작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A0BCB-DEB1-4E47-A456-4EE3F7A1C7A9}"/>
              </a:ext>
            </a:extLst>
          </p:cNvPr>
          <p:cNvSpPr txBox="1"/>
          <p:nvPr/>
        </p:nvSpPr>
        <p:spPr>
          <a:xfrm>
            <a:off x="1168867" y="4235345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호러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어드벤처 탈출 게임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C79E-BA1F-4720-B391-7D79B5BD684F}"/>
              </a:ext>
            </a:extLst>
          </p:cNvPr>
          <p:cNvSpPr txBox="1"/>
          <p:nvPr/>
        </p:nvSpPr>
        <p:spPr>
          <a:xfrm>
            <a:off x="1168867" y="5727611"/>
            <a:ext cx="825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 요약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늦은 밤 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학교에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두고 온 노트북을 찾기 위해 어두컴컴한 학교를 탐색한다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168867" y="47327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카메라 시점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인칭</a:t>
            </a:r>
          </a:p>
        </p:txBody>
      </p:sp>
      <p:pic>
        <p:nvPicPr>
          <p:cNvPr id="1030" name="Picture 6" descr="화이트데이 : 학교라는 이름의 미궁 - 원스토어">
            <a:extLst>
              <a:ext uri="{FF2B5EF4-FFF2-40B4-BE49-F238E27FC236}">
                <a16:creationId xmlns:a16="http://schemas.microsoft.com/office/drawing/2014/main" id="{33651F7C-8DA9-485B-933F-173D2716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58" y="1242620"/>
            <a:ext cx="4390239" cy="250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만화일 수 있음">
            <a:extLst>
              <a:ext uri="{FF2B5EF4-FFF2-40B4-BE49-F238E27FC236}">
                <a16:creationId xmlns:a16="http://schemas.microsoft.com/office/drawing/2014/main" id="{F0E85E83-E11D-4813-B260-D513CDD58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03" y="1242619"/>
            <a:ext cx="4598248" cy="251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9D2B50-C132-427F-A949-F20050CD7F90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04E70-5197-43DA-9612-672EE03CAAF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9138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092380" y="1887777"/>
            <a:ext cx="9301580" cy="1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플레이어는 학교 내부를 돌아다니며 카드키를 획득 후 노트북이 있는 강의실 위치를 찾는다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 복도를 돌아다닐 때 순찰하는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에게 들키지 않도록 주의해야 한다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노트북을 찾고 살아서 학교를 탈출하면 게임 클리어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D1ABFB-47F0-4A5B-AB66-CB173E19A94D}"/>
              </a:ext>
            </a:extLst>
          </p:cNvPr>
          <p:cNvSpPr txBox="1"/>
          <p:nvPr/>
        </p:nvSpPr>
        <p:spPr>
          <a:xfrm>
            <a:off x="1092380" y="142611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 요약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546E5-2470-424D-86AB-F58E3C5B201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8C89B-6FD1-4808-91F8-1528B6868AC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CB008E14-347C-41F9-B02F-52EB9CA00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88" y="3867971"/>
            <a:ext cx="3048000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11886-36A4-4111-B726-ADDC5E318D07}"/>
              </a:ext>
            </a:extLst>
          </p:cNvPr>
          <p:cNvSpPr txBox="1"/>
          <p:nvPr/>
        </p:nvSpPr>
        <p:spPr>
          <a:xfrm>
            <a:off x="4250788" y="5784639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*AI(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플레이어를 발견하면 따라와서 공격한다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4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30ABAF-72E2-433B-9CEB-63BFEF27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99" y="1708536"/>
            <a:ext cx="5781675" cy="2314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pic>
        <p:nvPicPr>
          <p:cNvPr id="15" name="Picture 6" descr="Computer Mouse PNG Images Transparent Background | PNG Play">
            <a:extLst>
              <a:ext uri="{FF2B5EF4-FFF2-40B4-BE49-F238E27FC236}">
                <a16:creationId xmlns:a16="http://schemas.microsoft.com/office/drawing/2014/main" id="{5EDB3780-C20B-4068-99C5-979734696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0" t="23926" r="23753"/>
          <a:stretch/>
        </p:blipFill>
        <p:spPr bwMode="auto">
          <a:xfrm>
            <a:off x="8490690" y="1890925"/>
            <a:ext cx="1450046" cy="230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28389D-6C2A-4C68-9349-8DB118B1F07E}"/>
              </a:ext>
            </a:extLst>
          </p:cNvPr>
          <p:cNvSpPr/>
          <p:nvPr/>
        </p:nvSpPr>
        <p:spPr>
          <a:xfrm>
            <a:off x="8670560" y="2106523"/>
            <a:ext cx="462448" cy="6955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236CF-E2DC-41B8-9A3F-2626D1609A08}"/>
              </a:ext>
            </a:extLst>
          </p:cNvPr>
          <p:cNvSpPr txBox="1"/>
          <p:nvPr/>
        </p:nvSpPr>
        <p:spPr>
          <a:xfrm>
            <a:off x="410953" y="4195908"/>
            <a:ext cx="718420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키보드 입력</a:t>
            </a: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ES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C(PAUSE) :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옵션  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WSAD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상하좌우 플레이어 캐릭터 이동 키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Ctrl : </a:t>
            </a:r>
            <a:r>
              <a:rPr lang="ko-KR" altLang="en-US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앉기</a:t>
            </a: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1700" dirty="0">
                <a:solidFill>
                  <a:schemeClr val="accent6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en-US" altLang="ko-KR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Shift : </a:t>
            </a:r>
            <a:r>
              <a:rPr lang="ko-KR" altLang="en-US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달리기</a:t>
            </a:r>
            <a:endParaRPr lang="en-US" altLang="ko-KR" sz="1700" dirty="0">
              <a:solidFill>
                <a:srgbClr val="FC36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C36FF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인벤토리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   </a:t>
            </a:r>
            <a:r>
              <a:rPr lang="en-US" altLang="ko-KR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E: </a:t>
            </a:r>
            <a:r>
              <a:rPr lang="ko-KR" altLang="en-US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오브젝트 상호작용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F1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단축키 설명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17875-0738-4A05-BFDE-DF9B22CF541B}"/>
              </a:ext>
            </a:extLst>
          </p:cNvPr>
          <p:cNvSpPr txBox="1"/>
          <p:nvPr/>
        </p:nvSpPr>
        <p:spPr>
          <a:xfrm>
            <a:off x="8026256" y="4411506"/>
            <a:ext cx="36092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마우스 입력</a:t>
            </a: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 클릭 </a:t>
            </a:r>
            <a:r>
              <a:rPr lang="en-US" altLang="ko-KR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사용 버튼</a:t>
            </a: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드래그 </a:t>
            </a:r>
            <a:r>
              <a:rPr lang="en-US" altLang="ko-KR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 카메라 회전</a:t>
            </a:r>
            <a:endParaRPr lang="en-US" altLang="ko-KR" sz="17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695521-BF85-4E24-8341-ACD5D405576F}"/>
              </a:ext>
            </a:extLst>
          </p:cNvPr>
          <p:cNvGrpSpPr/>
          <p:nvPr/>
        </p:nvGrpSpPr>
        <p:grpSpPr>
          <a:xfrm>
            <a:off x="578272" y="1730487"/>
            <a:ext cx="1797323" cy="1905053"/>
            <a:chOff x="2310481" y="4568576"/>
            <a:chExt cx="1797323" cy="190505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A9B0C2E-E9FA-4BC7-B631-8ED281378DC1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C049A55-5261-4929-98DE-E3DC5B5D1B18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A3829EB-5FA8-44E5-ABCF-C55132DE369B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8E9E17A-8EF2-445D-AFD4-1D2BA3DFBE94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1CE7C57-0B78-4A38-977B-3F49DC3723D8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88F8C99-B308-4EB1-B841-84AE89FC461F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7F3998D-9163-44B3-86A4-E78023378E6E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318AD1-CB3A-4F20-A064-5D956B8DCED7}"/>
              </a:ext>
            </a:extLst>
          </p:cNvPr>
          <p:cNvSpPr/>
          <p:nvPr/>
        </p:nvSpPr>
        <p:spPr>
          <a:xfrm>
            <a:off x="3816467" y="2494835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FF098-4674-4095-88FC-01494A4D6B93}"/>
              </a:ext>
            </a:extLst>
          </p:cNvPr>
          <p:cNvSpPr txBox="1"/>
          <p:nvPr/>
        </p:nvSpPr>
        <p:spPr>
          <a:xfrm>
            <a:off x="410953" y="1262260"/>
            <a:ext cx="15568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조작법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1AA10A-15AB-4A92-B410-01E152EFBEEC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959055-C034-459F-B361-0EB1FF9D6F42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9A630E5-A464-4F31-A55E-C3866586E124}"/>
              </a:ext>
            </a:extLst>
          </p:cNvPr>
          <p:cNvSpPr/>
          <p:nvPr/>
        </p:nvSpPr>
        <p:spPr>
          <a:xfrm>
            <a:off x="1909818" y="2493521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C6F10D-6E95-4F1B-BD10-98A2B04302F6}"/>
              </a:ext>
            </a:extLst>
          </p:cNvPr>
          <p:cNvSpPr/>
          <p:nvPr/>
        </p:nvSpPr>
        <p:spPr>
          <a:xfrm>
            <a:off x="577394" y="3635540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002778-017B-497B-9B77-5A6D77CF65B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3802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F1397-ADE9-4B69-BC99-92EF544F35B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F25BC-582B-4AB8-835C-B0AA5AE4ACEB}"/>
              </a:ext>
            </a:extLst>
          </p:cNvPr>
          <p:cNvSpPr txBox="1"/>
          <p:nvPr/>
        </p:nvSpPr>
        <p:spPr>
          <a:xfrm>
            <a:off x="838899" y="2103644"/>
            <a:ext cx="10603684" cy="389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Player Controller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 및 카메라 시점 구현 </a:t>
            </a:r>
            <a:r>
              <a:rPr lang="en-US" altLang="ko-KR" u="sng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[*100% </a:t>
            </a:r>
            <a:r>
              <a:rPr lang="ko-KR" altLang="en-US" u="sng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u="sng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상호작용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[90%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UI(User Interface),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(Texture)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크로스 헤어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옵션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Clear/Fail [70%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시네마씬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Cinemachine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(Animation)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및 스토리 몰입 극대화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[30%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인벤토리 시스템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보관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네비게이션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FSM(Finite State Machine)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학교를 순찰하는 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JSON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세이브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로드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692E4-FA06-4459-BB42-B464857EF996}"/>
              </a:ext>
            </a:extLst>
          </p:cNvPr>
          <p:cNvSpPr txBox="1"/>
          <p:nvPr/>
        </p:nvSpPr>
        <p:spPr>
          <a:xfrm>
            <a:off x="838899" y="1657367"/>
            <a:ext cx="4302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구현을 위한 핵심 기술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가지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2BA5C-8FAB-4E35-ACE2-BA1061C86B4B}"/>
              </a:ext>
            </a:extLst>
          </p:cNvPr>
          <p:cNvSpPr/>
          <p:nvPr/>
        </p:nvSpPr>
        <p:spPr>
          <a:xfrm>
            <a:off x="2495049" y="858994"/>
            <a:ext cx="240736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6B0F6-EE46-4E49-9C0D-9111AD3CE77E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9440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456167" y="239513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완료된 개발내용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6D043-51A3-4A0A-98F0-BA449DB6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14" y="1719273"/>
            <a:ext cx="6318024" cy="3692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5A078-0BFA-4C23-A26A-3AC871BDA795}"/>
              </a:ext>
            </a:extLst>
          </p:cNvPr>
          <p:cNvSpPr txBox="1"/>
          <p:nvPr/>
        </p:nvSpPr>
        <p:spPr>
          <a:xfrm>
            <a:off x="484216" y="2926383"/>
            <a:ext cx="38860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24C88-4677-4504-9D60-DB1CA26F669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899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3C9781-432C-41EF-942A-081E4A73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84" y="2244690"/>
            <a:ext cx="6026033" cy="32662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5759784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스토어에서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또는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사용하고 있습니다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18A9C-439B-41B1-B982-CCE76ED419A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8278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4964372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게임의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일부를 추가하여 사용하는 중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26BA3-5455-4078-A223-06869401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78" y="2346941"/>
            <a:ext cx="6772275" cy="2390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6B015D-485E-44E4-B372-159A9B00B2D7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FB7EA-D9E4-4115-BBE6-03CA512093A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7980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930</Words>
  <Application>Microsoft Office PowerPoint</Application>
  <PresentationFormat>와이드스크린</PresentationFormat>
  <Paragraphs>194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나눔스퀘어라운드 Bold</vt:lpstr>
      <vt:lpstr>맑은 고딕</vt:lpstr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alsghqk@gmail.com</dc:creator>
  <cp:lastModifiedBy>장시진(2017184029)</cp:lastModifiedBy>
  <cp:revision>473</cp:revision>
  <dcterms:created xsi:type="dcterms:W3CDTF">2020-12-15T03:28:16Z</dcterms:created>
  <dcterms:modified xsi:type="dcterms:W3CDTF">2021-10-21T15:26:03Z</dcterms:modified>
</cp:coreProperties>
</file>